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1" r:id="rId5"/>
    <p:sldId id="260" r:id="rId6"/>
    <p:sldId id="266" r:id="rId7"/>
    <p:sldId id="258" r:id="rId8"/>
    <p:sldId id="259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57" autoAdjust="0"/>
    <p:restoredTop sz="94660"/>
  </p:normalViewPr>
  <p:slideViewPr>
    <p:cSldViewPr>
      <p:cViewPr>
        <p:scale>
          <a:sx n="59" d="100"/>
          <a:sy n="59" d="100"/>
        </p:scale>
        <p:origin x="-139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9596" y="1371600"/>
            <a:ext cx="6248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bn-BD" sz="19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984523"/>
            <a:ext cx="40386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048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8298"/>
            <a:ext cx="8229600" cy="1782762"/>
          </a:xfrm>
        </p:spPr>
        <p:txBody>
          <a:bodyPr>
            <a:norm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4072"/>
            <a:ext cx="8229600" cy="4525963"/>
          </a:xfrm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বিভিন্ন প্রকার তন্তুর বৈশিষ্ট্য লিখ ।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2200" y="1143000"/>
            <a:ext cx="43434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73184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unched Tape 5"/>
          <p:cNvSpPr/>
          <p:nvPr/>
        </p:nvSpPr>
        <p:spPr>
          <a:xfrm>
            <a:off x="1828800" y="1981200"/>
            <a:ext cx="4724400" cy="2133600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bn-BD" sz="115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9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800600" cy="3951288"/>
          </a:xfrm>
        </p:spPr>
        <p:txBody>
          <a:bodyPr>
            <a:normAutofit/>
          </a:bodyPr>
          <a:lstStyle/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মোছাঃ মাহমুদা নারগিস আরা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সহকারী শিক্ষক [কম্পিউটার]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চাপড়ী গঞ্জ এস,এম ফাজিল মাদ্রাসা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গোবিন্দ গঞ্জ, গাইবান্ধা।</a:t>
            </a:r>
          </a:p>
          <a:p>
            <a:pPr marL="0" indent="0">
              <a:buNone/>
            </a:pP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461000" y="1524000"/>
            <a:ext cx="3429000" cy="395128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bn-BD" b="1" dirty="0" smtClean="0"/>
              <a:t>বিষয়ঃ</a:t>
            </a:r>
            <a:r>
              <a:rPr lang="bn-BD" sz="2000" b="1" dirty="0" smtClean="0"/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গার্হস্থ্য বিজ্ঞান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অধ্যায়ঃ দ্বাদশ ।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শ্রেণিঃ ৭ম।</a:t>
            </a:r>
            <a:endParaRPr lang="bn-BD" sz="36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421012" y="21336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5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চলো একটি ভিডিও দেখি</a:t>
            </a:r>
            <a:endParaRPr lang="bn-BD" sz="6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19226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3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62400"/>
            <a:ext cx="3886199" cy="2784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2"/>
          <a:stretch/>
        </p:blipFill>
        <p:spPr>
          <a:xfrm>
            <a:off x="4343400" y="3962400"/>
            <a:ext cx="4267200" cy="2784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-117396"/>
            <a:ext cx="4686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প্রাকৃতিক তন্তু</a:t>
            </a:r>
            <a:endParaRPr lang="bn-BD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14398"/>
            <a:ext cx="4267199" cy="2889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399"/>
            <a:ext cx="3886199" cy="288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1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8610600" cy="4267200"/>
          </a:xfrm>
        </p:spPr>
        <p:txBody>
          <a:bodyPr>
            <a:normAutofit/>
          </a:bodyPr>
          <a:lstStyle/>
          <a:p>
            <a:pPr algn="l"/>
            <a:r>
              <a:rPr lang="bn-BD" sz="5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bn-BD" sz="43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তন্তু অর্থ কী তা বলতে পারবে  ।</a:t>
            </a:r>
          </a:p>
          <a:p>
            <a:pPr algn="l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প্রাকৃতিক তন্তুর প্রকারভেদ উল্লেখ পূর্বক বিশ্লেষণ করতে পারবে ।  </a:t>
            </a:r>
            <a:endParaRPr lang="bn-BD" sz="4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900" dirty="0" smtClean="0">
              <a:latin typeface="NikoshBAN" pitchFamily="2" charset="0"/>
              <a:cs typeface="NikoshBAN" pitchFamily="2" charset="0"/>
            </a:endParaRPr>
          </a:p>
          <a:p>
            <a:pPr algn="l"/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9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4965" r="6924" b="12128"/>
          <a:stretch/>
        </p:blipFill>
        <p:spPr>
          <a:xfrm>
            <a:off x="4724401" y="-21090"/>
            <a:ext cx="4419600" cy="3531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10385"/>
            <a:ext cx="4038601" cy="3343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2" y="84669"/>
            <a:ext cx="4046622" cy="3319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55" r="58755"/>
          <a:stretch/>
        </p:blipFill>
        <p:spPr>
          <a:xfrm>
            <a:off x="4724402" y="3124200"/>
            <a:ext cx="4419598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3502" y="2619794"/>
            <a:ext cx="3492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তন্তু</a:t>
            </a:r>
            <a:endParaRPr lang="bn-BD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r="9300"/>
          <a:stretch/>
        </p:blipFill>
        <p:spPr>
          <a:xfrm>
            <a:off x="1" y="51710"/>
            <a:ext cx="4043604" cy="2587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51710"/>
            <a:ext cx="3819035" cy="2459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75" y="3572696"/>
            <a:ext cx="3361046" cy="3162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8" y="4508048"/>
            <a:ext cx="3886127" cy="1968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732" y="2667000"/>
            <a:ext cx="1399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তুলা তন্তু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2590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ফ্ল্যাস্ক তন্তু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626" y="631864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রেশম তন্তু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634942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পশমী তন্তু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89662" y="2898496"/>
            <a:ext cx="2907888" cy="13687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প্রাকৃতিক তন্তু</a:t>
            </a:r>
          </a:p>
        </p:txBody>
      </p:sp>
      <p:sp>
        <p:nvSpPr>
          <p:cNvPr id="19" name="Right Arrow 18"/>
          <p:cNvSpPr/>
          <p:nvPr/>
        </p:nvSpPr>
        <p:spPr>
          <a:xfrm rot="14209397">
            <a:off x="2570114" y="2626933"/>
            <a:ext cx="662459" cy="311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0" name="Right Arrow 19"/>
          <p:cNvSpPr/>
          <p:nvPr/>
        </p:nvSpPr>
        <p:spPr>
          <a:xfrm rot="18909763" flipV="1">
            <a:off x="5025890" y="2697018"/>
            <a:ext cx="743225" cy="297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7" name="Right Arrow 6"/>
          <p:cNvSpPr/>
          <p:nvPr/>
        </p:nvSpPr>
        <p:spPr>
          <a:xfrm rot="8280915">
            <a:off x="2352082" y="4182596"/>
            <a:ext cx="659588" cy="222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3" name="Right Arrow 22"/>
          <p:cNvSpPr/>
          <p:nvPr/>
        </p:nvSpPr>
        <p:spPr>
          <a:xfrm rot="2513513" flipV="1">
            <a:off x="5281562" y="4000669"/>
            <a:ext cx="743225" cy="297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04037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 animBg="1"/>
      <p:bldP spid="19" grpId="0" animBg="1"/>
      <p:bldP spid="20" grpId="0" animBg="1"/>
      <p:bldP spid="7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752600"/>
            <a:ext cx="838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সুতি ও লিনেন বস্ত্র এর বৈশিষ্ট্যের তুলনা কর ।</a:t>
            </a:r>
            <a:endParaRPr lang="bn-BD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5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2667000"/>
          </a:xfrm>
        </p:spPr>
        <p:txBody>
          <a:bodyPr/>
          <a:lstStyle/>
          <a:p>
            <a:pPr algn="l"/>
            <a:r>
              <a:rPr lang="bn-BD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১।</a:t>
            </a:r>
            <a:r>
              <a:rPr lang="bn-BD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 তন্তু কয় প্রকার  উল্লেখ কর ।</a:t>
            </a:r>
          </a:p>
          <a:p>
            <a:pPr algn="l"/>
            <a:r>
              <a:rPr lang="bn-BD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২।পশমি তন্তু কী  দিয়ে তৈরী হয়  ?</a:t>
            </a:r>
          </a:p>
          <a:p>
            <a:pPr algn="l"/>
            <a:r>
              <a:rPr lang="bn-BD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৩।রেশমী তন্তু  কী থেকে তৈরী হয় ?</a:t>
            </a:r>
          </a:p>
          <a:p>
            <a:pPr algn="l"/>
            <a:endParaRPr lang="bn-B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2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120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Package</vt:lpstr>
      <vt:lpstr>PowerPoint Presentation</vt:lpstr>
      <vt:lpstr>PowerPoint Presentation</vt:lpstr>
      <vt:lpstr>চলো একটি ভিডিও দেখি</vt:lpstr>
      <vt:lpstr>PowerPoint Presentation</vt:lpstr>
      <vt:lpstr>শিখনফল</vt:lpstr>
      <vt:lpstr>PowerPoint Presentation</vt:lpstr>
      <vt:lpstr>PowerPoint Presentation</vt:lpstr>
      <vt:lpstr>PowerPoint Presentation</vt:lpstr>
      <vt:lpstr>মূল্যায়ণ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105</cp:revision>
  <dcterms:created xsi:type="dcterms:W3CDTF">2006-08-16T00:00:00Z</dcterms:created>
  <dcterms:modified xsi:type="dcterms:W3CDTF">2013-05-21T04:53:13Z</dcterms:modified>
</cp:coreProperties>
</file>